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69" r:id="rId3"/>
    <p:sldId id="670" r:id="rId4"/>
    <p:sldId id="672" r:id="rId5"/>
    <p:sldId id="673" r:id="rId6"/>
    <p:sldId id="674" r:id="rId7"/>
    <p:sldId id="675" r:id="rId8"/>
    <p:sldId id="671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656" r:id="rId20"/>
    <p:sldId id="657" r:id="rId21"/>
    <p:sldId id="658" r:id="rId22"/>
    <p:sldId id="659" r:id="rId23"/>
    <p:sldId id="66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75" d="100"/>
          <a:sy n="75" d="100"/>
        </p:scale>
        <p:origin x="-2184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Optimization methods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6" y="1417638"/>
            <a:ext cx="8084924" cy="4965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416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32" y="1196752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16833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32899</TotalTime>
  <Words>636</Words>
  <Application>Microsoft Office PowerPoint</Application>
  <PresentationFormat>화면 슬라이드 쇼(4:3)</PresentationFormat>
  <Paragraphs>68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RMSprop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1114</cp:revision>
  <dcterms:created xsi:type="dcterms:W3CDTF">2010-03-17T18:05:41Z</dcterms:created>
  <dcterms:modified xsi:type="dcterms:W3CDTF">2016-06-23T04:00:01Z</dcterms:modified>
</cp:coreProperties>
</file>